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120" d="100"/>
          <a:sy n="120" d="100"/>
        </p:scale>
        <p:origin x="8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2322" t="3110" r="2102" b="32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4800" b="4800"/>
          <a:stretch/>
        </p:blipFill>
        <p:spPr>
          <a:xfrm>
            <a:off x="3699274" y="1369875"/>
            <a:ext cx="1917700" cy="14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200" y="3740725"/>
            <a:ext cx="4614651" cy="13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4975" y="2177822"/>
            <a:ext cx="646550" cy="13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7">
            <a:alphaModFix/>
          </a:blip>
          <a:srcRect l="83080" t="42236" b="25747"/>
          <a:stretch/>
        </p:blipFill>
        <p:spPr>
          <a:xfrm>
            <a:off x="5836988" y="1455338"/>
            <a:ext cx="566951" cy="9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5169" y="1525675"/>
            <a:ext cx="646575" cy="65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6250" y="1119351"/>
            <a:ext cx="1565659" cy="10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10">
            <a:alphaModFix/>
          </a:blip>
          <a:srcRect l="13071" t="32481" r="6883" b="31542"/>
          <a:stretch/>
        </p:blipFill>
        <p:spPr>
          <a:xfrm>
            <a:off x="8070257" y="1127170"/>
            <a:ext cx="646550" cy="290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3"/>
          <p:cNvGrpSpPr/>
          <p:nvPr/>
        </p:nvGrpSpPr>
        <p:grpSpPr>
          <a:xfrm flipH="1">
            <a:off x="2830857" y="1240522"/>
            <a:ext cx="3605319" cy="343806"/>
            <a:chOff x="1708847" y="182940"/>
            <a:chExt cx="5533025" cy="718659"/>
          </a:xfrm>
        </p:grpSpPr>
        <p:pic>
          <p:nvPicPr>
            <p:cNvPr id="64" name="Google Shape;64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08847" y="18298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270671" y="18294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3414214" y="27440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13"/>
          <p:cNvPicPr preferRelativeResize="0"/>
          <p:nvPr/>
        </p:nvPicPr>
        <p:blipFill rotWithShape="1">
          <a:blip r:embed="rId12">
            <a:alphaModFix/>
          </a:blip>
          <a:srcRect l="13607" t="10099" r="20719" b="63324"/>
          <a:stretch/>
        </p:blipFill>
        <p:spPr>
          <a:xfrm>
            <a:off x="2731700" y="450150"/>
            <a:ext cx="3519225" cy="73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-228300" y="1426925"/>
            <a:ext cx="1450925" cy="8514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147752" y="1369876"/>
            <a:ext cx="9204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Break    Area</a:t>
            </a:r>
            <a:endParaRPr sz="1900"/>
          </a:p>
        </p:txBody>
      </p:sp>
      <p:sp>
        <p:nvSpPr>
          <p:cNvPr id="70" name="Google Shape;70;p13"/>
          <p:cNvSpPr/>
          <p:nvPr/>
        </p:nvSpPr>
        <p:spPr>
          <a:xfrm>
            <a:off x="326438" y="2086575"/>
            <a:ext cx="270000" cy="249600"/>
          </a:xfrm>
          <a:prstGeom prst="hear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777773">
            <a:off x="-103663" y="4056300"/>
            <a:ext cx="1130200" cy="1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15">
            <a:alphaModFix/>
          </a:blip>
          <a:srcRect t="11071"/>
          <a:stretch/>
        </p:blipFill>
        <p:spPr>
          <a:xfrm flipH="1">
            <a:off x="490250" y="3055600"/>
            <a:ext cx="1478550" cy="17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62175" y="4076125"/>
            <a:ext cx="1090550" cy="10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1079796">
            <a:off x="531901" y="4353531"/>
            <a:ext cx="734747" cy="73476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97000" sy="97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75" name="Google Shape;75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177036" flipH="1">
            <a:off x="8167696" y="1382570"/>
            <a:ext cx="500425" cy="29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19">
            <a:alphaModFix/>
          </a:blip>
          <a:srcRect t="27953" b="15733"/>
          <a:stretch/>
        </p:blipFill>
        <p:spPr>
          <a:xfrm>
            <a:off x="8042250" y="1615625"/>
            <a:ext cx="646550" cy="4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20">
            <a:alphaModFix/>
          </a:blip>
          <a:srcRect l="7485" r="-699"/>
          <a:stretch/>
        </p:blipFill>
        <p:spPr>
          <a:xfrm>
            <a:off x="2741525" y="2651600"/>
            <a:ext cx="1133673" cy="10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21">
            <a:alphaModFix/>
          </a:blip>
          <a:srcRect t="-5887"/>
          <a:stretch/>
        </p:blipFill>
        <p:spPr>
          <a:xfrm flipH="1">
            <a:off x="5167875" y="2652499"/>
            <a:ext cx="2727050" cy="14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22">
            <a:alphaModFix/>
          </a:blip>
          <a:srcRect l="30015" r="29369"/>
          <a:stretch/>
        </p:blipFill>
        <p:spPr>
          <a:xfrm>
            <a:off x="5646663" y="2244775"/>
            <a:ext cx="243287" cy="6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939463" y="2381149"/>
            <a:ext cx="920375" cy="73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991577" y="2321749"/>
            <a:ext cx="733821" cy="7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/>
        </p:nvSpPr>
        <p:spPr>
          <a:xfrm>
            <a:off x="3768338" y="1536075"/>
            <a:ext cx="1828800" cy="1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Welcome to Mrs. Camacho’s class! Let’s make this year great.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298250" y="3369600"/>
            <a:ext cx="1007150" cy="1007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 rot="-1618175" flipH="1">
            <a:off x="6358885" y="623523"/>
            <a:ext cx="2943919" cy="343185"/>
            <a:chOff x="1708847" y="182940"/>
            <a:chExt cx="5533025" cy="71865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08847" y="18298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270671" y="18294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3414214" y="27440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13"/>
          <p:cNvGrpSpPr/>
          <p:nvPr/>
        </p:nvGrpSpPr>
        <p:grpSpPr>
          <a:xfrm rot="1662097" flipH="1">
            <a:off x="55709" y="623028"/>
            <a:ext cx="2956552" cy="344176"/>
            <a:chOff x="1708847" y="182940"/>
            <a:chExt cx="5533025" cy="718659"/>
          </a:xfrm>
        </p:grpSpPr>
        <p:pic>
          <p:nvPicPr>
            <p:cNvPr id="90" name="Google Shape;90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08847" y="18298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270671" y="18294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3414214" y="274400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" name="Google Shape;93;p13"/>
          <p:cNvPicPr preferRelativeResize="0"/>
          <p:nvPr/>
        </p:nvPicPr>
        <p:blipFill rotWithShape="1">
          <a:blip r:embed="rId26">
            <a:alphaModFix/>
          </a:blip>
          <a:srcRect l="44446" r="44252"/>
          <a:stretch/>
        </p:blipFill>
        <p:spPr>
          <a:xfrm rot="5739131">
            <a:off x="6074248" y="2029354"/>
            <a:ext cx="450404" cy="225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38900" y="4474137"/>
            <a:ext cx="515075" cy="6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28">
            <a:alphaModFix/>
          </a:blip>
          <a:srcRect l="19685" r="13173"/>
          <a:stretch/>
        </p:blipFill>
        <p:spPr>
          <a:xfrm>
            <a:off x="8070250" y="2898722"/>
            <a:ext cx="1110575" cy="17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29">
            <a:alphaModFix/>
          </a:blip>
          <a:srcRect t="20625" r="58067" b="23068"/>
          <a:stretch/>
        </p:blipFill>
        <p:spPr>
          <a:xfrm flipH="1">
            <a:off x="109661" y="4739575"/>
            <a:ext cx="357025" cy="4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2EDFEFF8-739C-FC49-9F13-A3D201F76D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35283" y="1817176"/>
            <a:ext cx="2477239" cy="24772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</Words>
  <Application>Microsoft Macintosh PowerPoint</Application>
  <PresentationFormat>On-screen Show (16:9)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VELEZ-CAMACHO, BEATRIZ</cp:lastModifiedBy>
  <cp:revision>2</cp:revision>
  <dcterms:modified xsi:type="dcterms:W3CDTF">2020-09-07T03:29:04Z</dcterms:modified>
</cp:coreProperties>
</file>